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4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7B9103-3A07-4775-8211-1F310EE63733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57842-24AD-4049-A1A8-B36DB4FBA7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903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7842-24AD-4049-A1A8-B36DB4FBA71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0818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B88584-3DFF-54FD-153C-6FE6274AD6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18D3FFA-05B8-0DE5-7C5F-3A42A7E0E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CB3CCA-3025-71AA-2CC5-9151A0504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EE2F31-32B3-029F-9BC6-CCE708DC3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BEA81F-46A0-397A-4C86-B82E677DF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798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84960D-51EB-F435-5627-CB7B4B693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5CB4F42-BB8F-1716-E88B-22EF4E6DAD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BD7205-8982-2DF3-DAAB-EE6AC9775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0FF5CB-6A81-D926-719F-BF51F1294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E459CE-3317-0C4C-9DA6-F657902C7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512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53F303A-BEFB-D349-7868-4A0660B4F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4A570B-7644-B901-D5F4-F24D1981D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E0B5E4-82E6-E8AE-1DDA-90290FF65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CD728A-9AAC-377C-07E7-1B3B06E57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94849A-4982-ECC4-FBF8-EDDF4C867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16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957A32-0D9A-229C-F12E-440ED0A45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F7A76D-3BE2-C32F-15B1-21A1AFBD8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06964F-188E-B9B4-0B8C-11788EE70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A29E21-6B94-4C15-660C-808D52B10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1D34A8-42E3-D906-B9BB-A3441452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830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296AE0-6EC6-7084-90E5-5F2D4BB58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A215EE-5242-3B28-53E7-6DE12956C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904A53-C137-4798-991F-5760EFD41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D644D3-BC64-3F97-C971-E3AD55675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F9FD5B-9159-2474-4227-2CD1CDF6C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0123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890525-35C7-BF48-A9D2-ABC0E805B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E12A9E-53EF-938E-759B-F972DF53E1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FCDFB7D-0BD7-B21F-4E75-FC7572CFFE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6BCAC9-ADBD-0365-E406-7D25ACF7F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35E6539-C3AA-AB7D-AC08-E9BA29F0B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BAF102-C99F-D77F-98D5-96C61D1B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083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3B0BA-047E-A6AB-623F-9EFD58167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4C277E-C36E-A229-1C99-BEFE30FEC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EF9E16-EC16-B3C1-6523-0DB8E1D687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EE5679A-DC94-16C8-621F-86122A1131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CE9C0BD-325B-E344-62AF-6023A3A256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C7FCF75-5587-2F55-E68F-F60DDB305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79B289A-FBD9-74DA-1562-F11023311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5347E5-DDAC-C0C6-61F6-2591C8E41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027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A0B952-2A85-CCE1-9EBE-B0031F561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934264F-00C3-D4FC-3265-6214D393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7AFE1E6-5E65-7B24-2D8B-1B4FE7750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B928BA6-E26D-146E-59F3-B1FC166D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340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8DC6C26-7106-A09D-23D3-899776251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E2AB001-47D8-18E9-D4AF-BA99D8BB8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B49881-E461-8A93-C841-E79F14A54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5109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E93AD2-BEF5-1D48-429E-0A1156DAF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5ECA2C-779E-209D-7B2F-8E669AFA8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A64D5F3-A6F2-E920-17F7-01AA7C125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51040B-58F7-F441-B234-5A44612DA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69E4CB-92F7-D34E-8DD0-D711A4A5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4D1ECD-2F11-2C52-746D-AEE86B9B3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757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0FD7A-B4E6-DCAE-7BCE-7523D856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D5567C2-EC0D-CE60-6513-D9EB89ED39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CCB65A-9D70-62C3-CB8E-FA7DB1CACB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1B9600-99BD-E55A-4D1B-2D7DD7CEC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94CAEDE-35FD-51F5-CDAA-1AD6E54A1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8EDEEDD-C90B-99FF-E061-797FF1F98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025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BA854F4-D975-29FB-AC40-B90157D5E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61829B-3091-A93D-D0B4-039078E21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D061C6-83EC-3735-91AB-BC8DAB06A8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777CD2-2B2F-49FB-A7A8-D0462740B23C}" type="datetimeFigureOut">
              <a:rPr lang="zh-CN" altLang="en-US" smtClean="0"/>
              <a:t>2024/3/11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428A8D-5989-478A-6104-C6FE171FBF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8E87F3-F8F1-755F-3337-04A2CAA99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DB6A40-27FE-4558-B379-A22CB21554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048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3"/><Relationship Id="rId7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滑雪, 男人, 飞机, 穿着&#10;&#10;描述已自动生成">
            <a:extLst>
              <a:ext uri="{FF2B5EF4-FFF2-40B4-BE49-F238E27FC236}">
                <a16:creationId xmlns:a16="http://schemas.microsoft.com/office/drawing/2014/main" id="{E13782B3-9306-132A-8DB9-81F2A7839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858"/>
          </a:xfrm>
          <a:prstGeom prst="rect">
            <a:avLst/>
          </a:prstGeom>
        </p:spPr>
      </p:pic>
      <p:pic>
        <p:nvPicPr>
          <p:cNvPr id="4" name="砸瓦鲁多的DIO - 使一颗心免于哀伤 If I Can Stop One Heart From Breaking">
            <a:hlinkClick r:id="" action="ppaction://media"/>
            <a:extLst>
              <a:ext uri="{FF2B5EF4-FFF2-40B4-BE49-F238E27FC236}">
                <a16:creationId xmlns:a16="http://schemas.microsoft.com/office/drawing/2014/main" id="{063ED119-078F-4919-BF70-68932C8AF1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46188" y="4130675"/>
            <a:ext cx="918050" cy="918050"/>
          </a:xfrm>
          <a:prstGeom prst="rect">
            <a:avLst/>
          </a:prstGeom>
        </p:spPr>
      </p:pic>
      <p:pic>
        <p:nvPicPr>
          <p:cNvPr id="5" name="鳃笑 - 使一颗心免于哀伤（游戏内吟唱版）">
            <a:hlinkClick r:id="" action="ppaction://media"/>
            <a:extLst>
              <a:ext uri="{FF2B5EF4-FFF2-40B4-BE49-F238E27FC236}">
                <a16:creationId xmlns:a16="http://schemas.microsoft.com/office/drawing/2014/main" id="{120BCE13-792F-B3B1-868A-C44228836F9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031114" y="4157306"/>
            <a:ext cx="918051" cy="89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573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0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54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</Words>
  <Application>Microsoft Office PowerPoint</Application>
  <PresentationFormat>宽屏</PresentationFormat>
  <Paragraphs>1</Paragraphs>
  <Slides>1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达 杨</dc:creator>
  <cp:lastModifiedBy>达 杨</cp:lastModifiedBy>
  <cp:revision>2</cp:revision>
  <dcterms:created xsi:type="dcterms:W3CDTF">2024-03-10T00:46:47Z</dcterms:created>
  <dcterms:modified xsi:type="dcterms:W3CDTF">2024-03-11T03:14:52Z</dcterms:modified>
</cp:coreProperties>
</file>

<file path=docProps/thumbnail.jpeg>
</file>